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71"/>
    <a:srgbClr val="AF0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692F7-866A-406B-89CE-D9C5A4EDD1AC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5E794-E903-4A35-9446-CA0E64A7D9E8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0226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73DFFA-B902-ADC8-4C89-72B5AD273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889B908-C8C9-4E73-00F1-FF8BC2CDA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s-ES_tradn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7383E9-A18A-D9AE-5B9B-9EC409C9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A7E6D8-3EA6-9371-A383-330BA8171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7F723F-9285-6873-853D-86606173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9981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44CEDF-D52F-0FC0-F00D-C144483D2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405F7C6-1A6F-9498-9C15-933EBC8EC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676142-DD6C-B449-FDF4-FD93BF28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DA5B7B-8008-6605-748B-529F54B3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381709-C2AF-3628-BD9F-8ABDDE1E1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279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4047A76-4A7F-DBB5-E311-9F153F4C0A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BC4FB57-4704-B665-CA7A-0719B6C4F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201AEA-8899-6216-7FC6-23C8CB02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8A830D-DA61-A83D-716E-175F812EB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5B52CC-D8B6-4F78-5D8B-F06B30DE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1773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B3192E-D770-60EB-5A93-FFBE6BDDC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229FC1-6266-67AD-BCE8-FF2A079A1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F3405E-5C6C-981D-7216-657AAF30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6DEA65-3ED8-B1FD-16E4-0EF2B9F4A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24C8726-5DC6-DF1E-24D1-C5F69922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0240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AAB489-02EC-3AA5-2732-17DDCA6F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5F4F903-9B9B-F702-DAC4-B0B29F3F2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38928C-5D6E-5DF6-63F7-74201117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C4E3820-34B4-1035-4EE1-979AB176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DF20FE-9099-C087-A719-8AE00938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579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7B7819-C708-A5E6-BD2F-8D1239356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6F0455-32D4-AA2A-6013-591C0068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819D15-F9AC-D407-9FC2-6E617F5C8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7996FD-08BD-B673-225D-B16E12F0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609938A-B1AC-9F01-2F8D-09000588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75374D7-BEEB-1169-D087-B13B7EB8C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0586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350571-1E6F-DB86-25C3-77913DB54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78CF04-9FA6-088F-A5F6-62C35D84A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1D16B83-359E-47D1-0FEC-535A82641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2F826AE-5D9D-78CC-CE59-58E5AC40E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911A9A3-F1F4-78A3-5E80-FEEEA9328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E64E4CE-3124-C727-4728-436EA9E7B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8C0CE7-48D6-5181-7D68-F13E9ECEC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9FE69C1-C793-C214-804E-752F39DCB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64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F5C7B9-9D09-6D2C-B6AB-45B5FEBF8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3A2645A-A32F-DB35-AA60-B8529754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C5457F4-E258-268D-F73E-57D702B9E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590D94A-8EE8-07B8-C71A-25C812D54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8537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2E239F5-045B-4027-513C-63A89708E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013D391-04F4-3151-AE34-32336779B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73E30D-EBDE-A0DB-091C-62C28C53A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03661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94D9F-D1E8-4A65-EC93-FF7E5AD7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EDFAEA-E2EB-62DF-2CDA-E22D2298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6818FE-6A97-28C8-CD18-5AF4D6EBA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7738C8-E49F-013A-A454-568B68A74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1AD8281-A806-7E8F-8B75-F81CE1D6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A39DEBB-E69A-23D6-D313-3C64C1A3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467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7728E3-EE29-352D-60A5-407D2CC49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8CF1676-BDFF-73E1-A307-ADE09D39B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F79B37C-81EE-FE47-1DB1-2DF3C3227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625FC4-8D92-F2CD-73D7-1D41B2CE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647873E-727B-ED83-464B-CD13D5161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70A28EA-5D73-DFE3-78B1-F9F06B2E3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9188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E396A26-DF1F-C4C2-2448-2B59C3AFC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s-ES_tradn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A246D77-F738-8CFA-256D-D953FF79D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2D6F38-9A71-2A15-5CCE-2060A408E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F2CC8A-0408-4019-87C0-79E8F10244EE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D9A864-1321-86DE-FD80-8BFECB4EC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43D84B-7198-A629-0402-79500A9C7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22701-1A55-49F1-B6D8-3DEE7502AA63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082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283BB-CC5A-46C7-B499-0C037A72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34A8F33F-D94D-2EBD-05D4-3FD125050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006" y="1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s-ES_tradnl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s-ES_trad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C8FE037A-7C87-F02B-47E2-F3D34AC6916C}"/>
              </a:ext>
            </a:extLst>
          </p:cNvPr>
          <p:cNvSpPr txBox="1"/>
          <p:nvPr/>
        </p:nvSpPr>
        <p:spPr>
          <a:xfrm>
            <a:off x="2480504" y="1672607"/>
            <a:ext cx="8691810" cy="1850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l-PL" sz="4000" b="1" dirty="0">
                <a:solidFill>
                  <a:srgbClr val="003571"/>
                </a:solidFill>
              </a:rPr>
              <a:t>TYTUŁ PREZENTACJI</a:t>
            </a:r>
          </a:p>
          <a:p>
            <a:pPr algn="r">
              <a:lnSpc>
                <a:spcPct val="150000"/>
              </a:lnSpc>
            </a:pPr>
            <a:r>
              <a:rPr lang="pl-PL" sz="4000" b="1" dirty="0">
                <a:solidFill>
                  <a:srgbClr val="003571"/>
                </a:solidFill>
              </a:rPr>
              <a:t>…</a:t>
            </a:r>
          </a:p>
        </p:txBody>
      </p:sp>
      <p:sp>
        <p:nvSpPr>
          <p:cNvPr id="34" name="Sottotitolo 2">
            <a:extLst>
              <a:ext uri="{FF2B5EF4-FFF2-40B4-BE49-F238E27FC236}">
                <a16:creationId xmlns:a16="http://schemas.microsoft.com/office/drawing/2014/main" id="{41400586-18E5-CB00-21AF-B95857AAB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7175" y="4466734"/>
            <a:ext cx="8632606" cy="1492883"/>
          </a:xfrm>
        </p:spPr>
        <p:txBody>
          <a:bodyPr>
            <a:normAutofit/>
          </a:bodyPr>
          <a:lstStyle/>
          <a:p>
            <a:pPr algn="r"/>
            <a:r>
              <a:rPr lang="pl-PL" sz="2800" i="1" dirty="0">
                <a:solidFill>
                  <a:srgbClr val="003571"/>
                </a:solidFill>
              </a:rPr>
              <a:t>Autorzy; Afiliacja</a:t>
            </a:r>
            <a:endParaRPr lang="it-IT" sz="2800" i="1" dirty="0">
              <a:solidFill>
                <a:srgbClr val="003571"/>
              </a:solidFill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DE700783-B6B9-58B8-43E7-8D6BF39A23E6}"/>
              </a:ext>
            </a:extLst>
          </p:cNvPr>
          <p:cNvGrpSpPr/>
          <p:nvPr/>
        </p:nvGrpSpPr>
        <p:grpSpPr>
          <a:xfrm>
            <a:off x="0" y="49947"/>
            <a:ext cx="12204000" cy="6815248"/>
            <a:chOff x="0" y="49947"/>
            <a:chExt cx="12204000" cy="6815248"/>
          </a:xfrm>
        </p:grpSpPr>
        <p:pic>
          <p:nvPicPr>
            <p:cNvPr id="2050" name="Picture 2" descr="Obraz zawierający gwiazda, miejsce parkingowe/przestrzeń, konstelacja, galaktyka&#10;&#10;Zawartość wygenerowana przez AI może być niepoprawna.">
              <a:extLst>
                <a:ext uri="{FF2B5EF4-FFF2-40B4-BE49-F238E27FC236}">
                  <a16:creationId xmlns:a16="http://schemas.microsoft.com/office/drawing/2014/main" id="{91EABFD1-917B-9657-314F-2B98F2B3C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91" b="30988"/>
            <a:stretch>
              <a:fillRect/>
            </a:stretch>
          </p:blipFill>
          <p:spPr bwMode="auto">
            <a:xfrm>
              <a:off x="0" y="6304935"/>
              <a:ext cx="12191998" cy="56026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Pole tekstowe 2">
              <a:extLst>
                <a:ext uri="{FF2B5EF4-FFF2-40B4-BE49-F238E27FC236}">
                  <a16:creationId xmlns:a16="http://schemas.microsoft.com/office/drawing/2014/main" id="{57558498-95A7-321B-26DB-FAFA4DC3B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394560"/>
              <a:ext cx="12191999" cy="4634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es-ES_tradnl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KONSTELACJA SZKÓŁ NAUKOWYCH W INŻYNIERII MECHANICZNEJ </a:t>
              </a:r>
              <a:r>
                <a:rPr kumimoji="0" lang="pl-PL" altLang="es-ES_tradnl" sz="1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	</a:t>
              </a:r>
              <a:r>
                <a:rPr kumimoji="0" lang="pl-PL" altLang="es-ES_tradn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Kraków-Wieliczka, 23-25 września 2026</a:t>
              </a:r>
              <a:endParaRPr kumimoji="0" lang="pl-PL" altLang="es-ES_tradnl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B443DD8A-6261-EECE-1663-90054AF539D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50068"/>
              <a:ext cx="12204000" cy="72000"/>
            </a:xfrm>
            <a:prstGeom prst="rect">
              <a:avLst/>
            </a:prstGeom>
          </p:spPr>
        </p:pic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9C8646D7-7C12-2513-3531-A539A0971E39}"/>
                </a:ext>
              </a:extLst>
            </p:cNvPr>
            <p:cNvCxnSpPr>
              <a:cxnSpLocks/>
            </p:cNvCxnSpPr>
            <p:nvPr/>
          </p:nvCxnSpPr>
          <p:spPr>
            <a:xfrm>
              <a:off x="1072373" y="4164945"/>
              <a:ext cx="10077408" cy="0"/>
            </a:xfrm>
            <a:prstGeom prst="line">
              <a:avLst/>
            </a:prstGeom>
            <a:ln w="57150">
              <a:solidFill>
                <a:srgbClr val="AF0A7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8F41A5D2-3875-AF8B-C615-36843D4E32C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4233" y="1327289"/>
              <a:ext cx="2437465" cy="1285329"/>
              <a:chOff x="1996854" y="1247801"/>
              <a:chExt cx="9143209" cy="4777085"/>
            </a:xfrm>
          </p:grpSpPr>
          <p:sp>
            <p:nvSpPr>
              <p:cNvPr id="37" name="Owal 36">
                <a:extLst>
                  <a:ext uri="{FF2B5EF4-FFF2-40B4-BE49-F238E27FC236}">
                    <a16:creationId xmlns:a16="http://schemas.microsoft.com/office/drawing/2014/main" id="{B80C7BDD-F851-0D29-E214-8F5CED8F0E8D}"/>
                  </a:ext>
                </a:extLst>
              </p:cNvPr>
              <p:cNvSpPr/>
              <p:nvPr/>
            </p:nvSpPr>
            <p:spPr>
              <a:xfrm rot="19997144">
                <a:off x="3028976" y="3143868"/>
                <a:ext cx="4651429" cy="2460314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26000">
                      <a:srgbClr val="003571"/>
                    </a:gs>
                    <a:gs pos="100000">
                      <a:srgbClr val="AF0A7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38" name="Owal 37">
                <a:extLst>
                  <a:ext uri="{FF2B5EF4-FFF2-40B4-BE49-F238E27FC236}">
                    <a16:creationId xmlns:a16="http://schemas.microsoft.com/office/drawing/2014/main" id="{B84288D3-F999-8540-769C-C2E59B5CE30E}"/>
                  </a:ext>
                </a:extLst>
              </p:cNvPr>
              <p:cNvSpPr/>
              <p:nvPr/>
            </p:nvSpPr>
            <p:spPr>
              <a:xfrm rot="21305001">
                <a:off x="1999494" y="3673675"/>
                <a:ext cx="2088980" cy="130284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39" name="Owal 38">
                <a:extLst>
                  <a:ext uri="{FF2B5EF4-FFF2-40B4-BE49-F238E27FC236}">
                    <a16:creationId xmlns:a16="http://schemas.microsoft.com/office/drawing/2014/main" id="{B6019137-50F8-A60E-6C5A-0790EFE492F2}"/>
                  </a:ext>
                </a:extLst>
              </p:cNvPr>
              <p:cNvSpPr/>
              <p:nvPr/>
            </p:nvSpPr>
            <p:spPr>
              <a:xfrm rot="498661">
                <a:off x="2742927" y="1247801"/>
                <a:ext cx="8397136" cy="3544195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100000">
                      <a:srgbClr val="AF0A7F"/>
                    </a:gs>
                    <a:gs pos="23000">
                      <a:srgbClr val="00357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40" name="Owal 39">
                <a:extLst>
                  <a:ext uri="{FF2B5EF4-FFF2-40B4-BE49-F238E27FC236}">
                    <a16:creationId xmlns:a16="http://schemas.microsoft.com/office/drawing/2014/main" id="{FD060C89-EFCC-A4C6-F860-DCE03DB4302F}"/>
                  </a:ext>
                </a:extLst>
              </p:cNvPr>
              <p:cNvSpPr/>
              <p:nvPr/>
            </p:nvSpPr>
            <p:spPr>
              <a:xfrm rot="18067097">
                <a:off x="3833564" y="5637602"/>
                <a:ext cx="385495" cy="389073"/>
              </a:xfrm>
              <a:prstGeom prst="ellipse">
                <a:avLst/>
              </a:prstGeom>
              <a:gradFill flip="none" rotWithShape="1">
                <a:gsLst>
                  <a:gs pos="0">
                    <a:srgbClr val="003571"/>
                  </a:gs>
                  <a:gs pos="98000">
                    <a:srgbClr val="AF0A7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41" name="Owal 40">
                <a:extLst>
                  <a:ext uri="{FF2B5EF4-FFF2-40B4-BE49-F238E27FC236}">
                    <a16:creationId xmlns:a16="http://schemas.microsoft.com/office/drawing/2014/main" id="{BFAE9B1F-4CC5-66B2-51EE-9505F5B2205F}"/>
                  </a:ext>
                </a:extLst>
              </p:cNvPr>
              <p:cNvSpPr/>
              <p:nvPr/>
            </p:nvSpPr>
            <p:spPr>
              <a:xfrm rot="21305001">
                <a:off x="2813691" y="3742600"/>
                <a:ext cx="1205027" cy="81065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2" name="Owal 41">
                <a:extLst>
                  <a:ext uri="{FF2B5EF4-FFF2-40B4-BE49-F238E27FC236}">
                    <a16:creationId xmlns:a16="http://schemas.microsoft.com/office/drawing/2014/main" id="{A268A2C5-52ED-0438-B316-F74AF0799070}"/>
                  </a:ext>
                </a:extLst>
              </p:cNvPr>
              <p:cNvSpPr/>
              <p:nvPr/>
            </p:nvSpPr>
            <p:spPr>
              <a:xfrm rot="6474747">
                <a:off x="6260507" y="2663875"/>
                <a:ext cx="385495" cy="389073"/>
              </a:xfrm>
              <a:prstGeom prst="ellipse">
                <a:avLst/>
              </a:prstGeom>
              <a:gradFill>
                <a:gsLst>
                  <a:gs pos="100000">
                    <a:srgbClr val="003571"/>
                  </a:gs>
                  <a:gs pos="0">
                    <a:srgbClr val="AF0A7F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3" name="Owal 42">
                <a:extLst>
                  <a:ext uri="{FF2B5EF4-FFF2-40B4-BE49-F238E27FC236}">
                    <a16:creationId xmlns:a16="http://schemas.microsoft.com/office/drawing/2014/main" id="{75BADA11-EC87-343B-9BB3-A59797C3EC49}"/>
                  </a:ext>
                </a:extLst>
              </p:cNvPr>
              <p:cNvSpPr/>
              <p:nvPr/>
            </p:nvSpPr>
            <p:spPr>
              <a:xfrm>
                <a:off x="3636462" y="3643926"/>
                <a:ext cx="504000" cy="504000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4" name="Owal 43">
                <a:extLst>
                  <a:ext uri="{FF2B5EF4-FFF2-40B4-BE49-F238E27FC236}">
                    <a16:creationId xmlns:a16="http://schemas.microsoft.com/office/drawing/2014/main" id="{3C7F5031-2AEC-7406-C957-0B5FEFE32FD5}"/>
                  </a:ext>
                </a:extLst>
              </p:cNvPr>
              <p:cNvSpPr/>
              <p:nvPr/>
            </p:nvSpPr>
            <p:spPr>
              <a:xfrm>
                <a:off x="2781171" y="4230019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5" name="Owal 44">
                <a:extLst>
                  <a:ext uri="{FF2B5EF4-FFF2-40B4-BE49-F238E27FC236}">
                    <a16:creationId xmlns:a16="http://schemas.microsoft.com/office/drawing/2014/main" id="{3FE97833-82CF-41EF-3138-E5BEE3F70053}"/>
                  </a:ext>
                </a:extLst>
              </p:cNvPr>
              <p:cNvSpPr/>
              <p:nvPr/>
            </p:nvSpPr>
            <p:spPr>
              <a:xfrm>
                <a:off x="1996854" y="4513396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6" name="Owal 45">
                <a:extLst>
                  <a:ext uri="{FF2B5EF4-FFF2-40B4-BE49-F238E27FC236}">
                    <a16:creationId xmlns:a16="http://schemas.microsoft.com/office/drawing/2014/main" id="{E44ED506-56D7-365F-F7E2-0D9BD0CE9527}"/>
                  </a:ext>
                </a:extLst>
              </p:cNvPr>
              <p:cNvSpPr/>
              <p:nvPr/>
            </p:nvSpPr>
            <p:spPr>
              <a:xfrm rot="17585508">
                <a:off x="5573397" y="4322757"/>
                <a:ext cx="499367" cy="508676"/>
              </a:xfrm>
              <a:prstGeom prst="ellipse">
                <a:avLst/>
              </a:prstGeom>
              <a:solidFill>
                <a:schemeClr val="bg1"/>
              </a:solidFill>
              <a:ln>
                <a:gradFill>
                  <a:gsLst>
                    <a:gs pos="32000">
                      <a:srgbClr val="003571"/>
                    </a:gs>
                    <a:gs pos="89000">
                      <a:srgbClr val="AF0A7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EB4779FA-CED4-CA7B-FC1E-0B3D8ACF36BB}"/>
                </a:ext>
              </a:extLst>
            </p:cNvPr>
            <p:cNvGrpSpPr/>
            <p:nvPr/>
          </p:nvGrpSpPr>
          <p:grpSpPr>
            <a:xfrm>
              <a:off x="254233" y="49947"/>
              <a:ext cx="11683534" cy="864000"/>
              <a:chOff x="254233" y="49947"/>
              <a:chExt cx="11683534" cy="864000"/>
            </a:xfrm>
          </p:grpSpPr>
          <p:grpSp>
            <p:nvGrpSpPr>
              <p:cNvPr id="2" name="Grupa 1">
                <a:extLst>
                  <a:ext uri="{FF2B5EF4-FFF2-40B4-BE49-F238E27FC236}">
                    <a16:creationId xmlns:a16="http://schemas.microsoft.com/office/drawing/2014/main" id="{DC9EAD8B-AF33-2B07-9AE0-3CCB3AD218AC}"/>
                  </a:ext>
                </a:extLst>
              </p:cNvPr>
              <p:cNvGrpSpPr/>
              <p:nvPr/>
            </p:nvGrpSpPr>
            <p:grpSpPr>
              <a:xfrm>
                <a:off x="254233" y="188459"/>
                <a:ext cx="2867740" cy="677874"/>
                <a:chOff x="130277" y="109315"/>
                <a:chExt cx="4789785" cy="1153549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B3866A46-8D92-31DC-4F48-8749A4CF3F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9774" y="109315"/>
                  <a:ext cx="3820288" cy="115354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" name="Picture 4">
                  <a:extLst>
                    <a:ext uri="{FF2B5EF4-FFF2-40B4-BE49-F238E27FC236}">
                      <a16:creationId xmlns:a16="http://schemas.microsoft.com/office/drawing/2014/main" id="{75C632C7-05B4-7758-A3D2-32C3D1F1143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0277" y="109631"/>
                  <a:ext cx="1138084" cy="113808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" name="Obraz 5">
                <a:extLst>
                  <a:ext uri="{FF2B5EF4-FFF2-40B4-BE49-F238E27FC236}">
                    <a16:creationId xmlns:a16="http://schemas.microsoft.com/office/drawing/2014/main" id="{654B1C48-0810-1C9A-6875-7FF9266E16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86854" y="268662"/>
                <a:ext cx="1650913" cy="500762"/>
              </a:xfrm>
              <a:prstGeom prst="rect">
                <a:avLst/>
              </a:prstGeom>
            </p:spPr>
          </p:pic>
          <p:pic>
            <p:nvPicPr>
              <p:cNvPr id="9" name="Obraz 8">
                <a:extLst>
                  <a:ext uri="{FF2B5EF4-FFF2-40B4-BE49-F238E27FC236}">
                    <a16:creationId xmlns:a16="http://schemas.microsoft.com/office/drawing/2014/main" id="{C1800A4E-697D-6FE4-B51B-182A385F28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2937" y="286818"/>
                <a:ext cx="1491671" cy="432000"/>
              </a:xfrm>
              <a:prstGeom prst="rect">
                <a:avLst/>
              </a:prstGeom>
            </p:spPr>
          </p:pic>
          <p:pic>
            <p:nvPicPr>
              <p:cNvPr id="22" name="Obraz 21">
                <a:extLst>
                  <a:ext uri="{FF2B5EF4-FFF2-40B4-BE49-F238E27FC236}">
                    <a16:creationId xmlns:a16="http://schemas.microsoft.com/office/drawing/2014/main" id="{6BCD5D9D-83B1-3ABF-6764-0991AA52DF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13351" t="28752" r="15215" b="30455"/>
              <a:stretch>
                <a:fillRect/>
              </a:stretch>
            </p:blipFill>
            <p:spPr>
              <a:xfrm>
                <a:off x="5252575" y="49947"/>
                <a:ext cx="2136229" cy="864000"/>
              </a:xfrm>
              <a:prstGeom prst="rect">
                <a:avLst/>
              </a:prstGeom>
            </p:spPr>
          </p:pic>
          <p:pic>
            <p:nvPicPr>
              <p:cNvPr id="24" name="Grafika 23">
                <a:extLst>
                  <a:ext uri="{FF2B5EF4-FFF2-40B4-BE49-F238E27FC236}">
                    <a16:creationId xmlns:a16="http://schemas.microsoft.com/office/drawing/2014/main" id="{427FED9B-090F-52E5-E290-710BA5CC70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22226" t="35809" r="23839" b="37294"/>
              <a:stretch>
                <a:fillRect/>
              </a:stretch>
            </p:blipFill>
            <p:spPr>
              <a:xfrm>
                <a:off x="7736771" y="70383"/>
                <a:ext cx="2314457" cy="828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7735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0AE52-B879-67EB-CA0A-CACFD28D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0F0CD87-366E-74D0-A286-BE07E1E8B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006" y="1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s-ES_tradnl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s-ES_trad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8FE24F7-A4C9-6DF9-3EB4-8CBD593FA044}"/>
              </a:ext>
            </a:extLst>
          </p:cNvPr>
          <p:cNvGrpSpPr/>
          <p:nvPr/>
        </p:nvGrpSpPr>
        <p:grpSpPr>
          <a:xfrm>
            <a:off x="0" y="204698"/>
            <a:ext cx="12204000" cy="6660497"/>
            <a:chOff x="0" y="204698"/>
            <a:chExt cx="12204000" cy="6660497"/>
          </a:xfrm>
        </p:grpSpPr>
        <p:pic>
          <p:nvPicPr>
            <p:cNvPr id="2050" name="Picture 2" descr="Obraz zawierający gwiazda, miejsce parkingowe/przestrzeń, konstelacja, galaktyka&#10;&#10;Zawartość wygenerowana przez AI może być niepoprawna.">
              <a:extLst>
                <a:ext uri="{FF2B5EF4-FFF2-40B4-BE49-F238E27FC236}">
                  <a16:creationId xmlns:a16="http://schemas.microsoft.com/office/drawing/2014/main" id="{7A56D2B2-A893-6CE5-D543-B93060AAF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91" b="30988"/>
            <a:stretch>
              <a:fillRect/>
            </a:stretch>
          </p:blipFill>
          <p:spPr bwMode="auto">
            <a:xfrm>
              <a:off x="0" y="6304935"/>
              <a:ext cx="12191998" cy="56026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Pole tekstowe 2">
              <a:extLst>
                <a:ext uri="{FF2B5EF4-FFF2-40B4-BE49-F238E27FC236}">
                  <a16:creationId xmlns:a16="http://schemas.microsoft.com/office/drawing/2014/main" id="{6163F9DA-9930-118E-4A5B-8B5AF4336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394560"/>
              <a:ext cx="12191999" cy="4634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es-ES_tradnl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KONSTELACJA SZKÓŁ NAUKOWYCH W INŻYNIERII MECHANICZNEJ </a:t>
              </a:r>
              <a:r>
                <a:rPr kumimoji="0" lang="pl-PL" altLang="es-ES_tradnl" sz="1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	</a:t>
              </a:r>
              <a:r>
                <a:rPr kumimoji="0" lang="pl-PL" altLang="es-ES_tradn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Kraków-Wieliczka, 23-25 września 2026</a:t>
              </a:r>
              <a:endParaRPr kumimoji="0" lang="pl-PL" altLang="es-ES_tradnl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F4897D0-AE4D-976F-3A35-128CA76FFFF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006" y="204698"/>
              <a:ext cx="1348663" cy="711180"/>
              <a:chOff x="1996854" y="1247801"/>
              <a:chExt cx="9143209" cy="4777085"/>
            </a:xfrm>
          </p:grpSpPr>
          <p:sp>
            <p:nvSpPr>
              <p:cNvPr id="20" name="Owal 19">
                <a:extLst>
                  <a:ext uri="{FF2B5EF4-FFF2-40B4-BE49-F238E27FC236}">
                    <a16:creationId xmlns:a16="http://schemas.microsoft.com/office/drawing/2014/main" id="{FDB1869C-2B11-E654-330F-DB56C5497534}"/>
                  </a:ext>
                </a:extLst>
              </p:cNvPr>
              <p:cNvSpPr/>
              <p:nvPr/>
            </p:nvSpPr>
            <p:spPr>
              <a:xfrm rot="19997144">
                <a:off x="3028976" y="3143868"/>
                <a:ext cx="4651429" cy="2460314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26000">
                      <a:srgbClr val="003571"/>
                    </a:gs>
                    <a:gs pos="100000">
                      <a:srgbClr val="AF0A7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1" name="Owal 20">
                <a:extLst>
                  <a:ext uri="{FF2B5EF4-FFF2-40B4-BE49-F238E27FC236}">
                    <a16:creationId xmlns:a16="http://schemas.microsoft.com/office/drawing/2014/main" id="{8E6A2F3D-6FDB-5D25-1C20-9E0CF6E7440E}"/>
                  </a:ext>
                </a:extLst>
              </p:cNvPr>
              <p:cNvSpPr/>
              <p:nvPr/>
            </p:nvSpPr>
            <p:spPr>
              <a:xfrm rot="21305001">
                <a:off x="1999494" y="3673675"/>
                <a:ext cx="2088980" cy="130284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5" name="Owal 24">
                <a:extLst>
                  <a:ext uri="{FF2B5EF4-FFF2-40B4-BE49-F238E27FC236}">
                    <a16:creationId xmlns:a16="http://schemas.microsoft.com/office/drawing/2014/main" id="{3BC2785A-A8C6-4EAD-0831-4C542892E878}"/>
                  </a:ext>
                </a:extLst>
              </p:cNvPr>
              <p:cNvSpPr/>
              <p:nvPr/>
            </p:nvSpPr>
            <p:spPr>
              <a:xfrm rot="498661">
                <a:off x="2742927" y="1247801"/>
                <a:ext cx="8397136" cy="3544195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100000">
                      <a:srgbClr val="AF0A7F"/>
                    </a:gs>
                    <a:gs pos="23000">
                      <a:srgbClr val="00357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26" name="Owal 25">
                <a:extLst>
                  <a:ext uri="{FF2B5EF4-FFF2-40B4-BE49-F238E27FC236}">
                    <a16:creationId xmlns:a16="http://schemas.microsoft.com/office/drawing/2014/main" id="{FA62280E-25E1-846C-DC85-E53E8C3C2C42}"/>
                  </a:ext>
                </a:extLst>
              </p:cNvPr>
              <p:cNvSpPr/>
              <p:nvPr/>
            </p:nvSpPr>
            <p:spPr>
              <a:xfrm rot="18067097">
                <a:off x="3833564" y="5637602"/>
                <a:ext cx="385495" cy="389073"/>
              </a:xfrm>
              <a:prstGeom prst="ellipse">
                <a:avLst/>
              </a:prstGeom>
              <a:gradFill flip="none" rotWithShape="1">
                <a:gsLst>
                  <a:gs pos="0">
                    <a:srgbClr val="003571"/>
                  </a:gs>
                  <a:gs pos="98000">
                    <a:srgbClr val="AF0A7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EC9EE3C3-1DBC-BAAA-5608-4F97C5A6A622}"/>
                  </a:ext>
                </a:extLst>
              </p:cNvPr>
              <p:cNvSpPr/>
              <p:nvPr/>
            </p:nvSpPr>
            <p:spPr>
              <a:xfrm rot="21305001">
                <a:off x="2813691" y="3742600"/>
                <a:ext cx="1205027" cy="81065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9" name="Owal 28">
                <a:extLst>
                  <a:ext uri="{FF2B5EF4-FFF2-40B4-BE49-F238E27FC236}">
                    <a16:creationId xmlns:a16="http://schemas.microsoft.com/office/drawing/2014/main" id="{868904FA-4FB3-85B0-D0DF-B77FB9676D0B}"/>
                  </a:ext>
                </a:extLst>
              </p:cNvPr>
              <p:cNvSpPr/>
              <p:nvPr/>
            </p:nvSpPr>
            <p:spPr>
              <a:xfrm rot="6474747">
                <a:off x="6260507" y="2663875"/>
                <a:ext cx="385495" cy="389073"/>
              </a:xfrm>
              <a:prstGeom prst="ellipse">
                <a:avLst/>
              </a:prstGeom>
              <a:gradFill>
                <a:gsLst>
                  <a:gs pos="100000">
                    <a:srgbClr val="003571"/>
                  </a:gs>
                  <a:gs pos="0">
                    <a:srgbClr val="AF0A7F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2" name="Owal 21">
                <a:extLst>
                  <a:ext uri="{FF2B5EF4-FFF2-40B4-BE49-F238E27FC236}">
                    <a16:creationId xmlns:a16="http://schemas.microsoft.com/office/drawing/2014/main" id="{6FD656BD-E012-442E-8372-EB5497DEE221}"/>
                  </a:ext>
                </a:extLst>
              </p:cNvPr>
              <p:cNvSpPr/>
              <p:nvPr/>
            </p:nvSpPr>
            <p:spPr>
              <a:xfrm>
                <a:off x="3636462" y="3643926"/>
                <a:ext cx="504000" cy="504000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3" name="Owal 22">
                <a:extLst>
                  <a:ext uri="{FF2B5EF4-FFF2-40B4-BE49-F238E27FC236}">
                    <a16:creationId xmlns:a16="http://schemas.microsoft.com/office/drawing/2014/main" id="{3BD06FB7-1E9C-6E93-2D26-F96DB53AE2E4}"/>
                  </a:ext>
                </a:extLst>
              </p:cNvPr>
              <p:cNvSpPr/>
              <p:nvPr/>
            </p:nvSpPr>
            <p:spPr>
              <a:xfrm>
                <a:off x="2781171" y="4230019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4" name="Owal 23">
                <a:extLst>
                  <a:ext uri="{FF2B5EF4-FFF2-40B4-BE49-F238E27FC236}">
                    <a16:creationId xmlns:a16="http://schemas.microsoft.com/office/drawing/2014/main" id="{5CB3C41A-63D6-F3B6-2F37-DEAE0F4B7598}"/>
                  </a:ext>
                </a:extLst>
              </p:cNvPr>
              <p:cNvSpPr/>
              <p:nvPr/>
            </p:nvSpPr>
            <p:spPr>
              <a:xfrm>
                <a:off x="1996854" y="4513396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8" name="Owal 27">
                <a:extLst>
                  <a:ext uri="{FF2B5EF4-FFF2-40B4-BE49-F238E27FC236}">
                    <a16:creationId xmlns:a16="http://schemas.microsoft.com/office/drawing/2014/main" id="{DB09CDD0-37DD-D75E-04A7-16B98A0E8A7D}"/>
                  </a:ext>
                </a:extLst>
              </p:cNvPr>
              <p:cNvSpPr/>
              <p:nvPr/>
            </p:nvSpPr>
            <p:spPr>
              <a:xfrm rot="17585508">
                <a:off x="5573397" y="4322757"/>
                <a:ext cx="499367" cy="508676"/>
              </a:xfrm>
              <a:prstGeom prst="ellipse">
                <a:avLst/>
              </a:prstGeom>
              <a:solidFill>
                <a:schemeClr val="bg1"/>
              </a:solidFill>
              <a:ln>
                <a:gradFill>
                  <a:gsLst>
                    <a:gs pos="32000">
                      <a:srgbClr val="003571"/>
                    </a:gs>
                    <a:gs pos="89000">
                      <a:srgbClr val="AF0A7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</p:grp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7AB77054-6BF3-5D4A-767F-77952CFCCE2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50068"/>
              <a:ext cx="12204000" cy="72000"/>
            </a:xfrm>
            <a:prstGeom prst="rect">
              <a:avLst/>
            </a:prstGeom>
          </p:spPr>
        </p:pic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1D68883-0A90-8F94-900E-A81B52025C48}"/>
              </a:ext>
            </a:extLst>
          </p:cNvPr>
          <p:cNvSpPr txBox="1"/>
          <p:nvPr/>
        </p:nvSpPr>
        <p:spPr>
          <a:xfrm>
            <a:off x="5627985" y="263012"/>
            <a:ext cx="6149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200" b="1" dirty="0">
                <a:solidFill>
                  <a:srgbClr val="AF0A7F"/>
                </a:solidFill>
              </a:rPr>
              <a:t>AGENDA</a:t>
            </a:r>
            <a:endParaRPr lang="es-ES_tradnl" sz="3200" b="1" dirty="0">
              <a:solidFill>
                <a:srgbClr val="AF0A7F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BA6A806-59F7-D5AC-BCC6-A6CA484083E8}"/>
              </a:ext>
            </a:extLst>
          </p:cNvPr>
          <p:cNvSpPr txBox="1"/>
          <p:nvPr/>
        </p:nvSpPr>
        <p:spPr>
          <a:xfrm>
            <a:off x="982355" y="2452502"/>
            <a:ext cx="8650514" cy="2255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...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  <a:endParaRPr lang="es-ES_tradnl" sz="3200" b="1" dirty="0">
              <a:solidFill>
                <a:srgbClr val="003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87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EE1AD-C7FE-C4C4-F005-8E87D3BC9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C1C7743E-D6F7-B8BF-F814-C690304EB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006" y="1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s-ES_tradnl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s-ES_trad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76F02B37-EFCE-42AF-3AA8-0E469732DC99}"/>
              </a:ext>
            </a:extLst>
          </p:cNvPr>
          <p:cNvGrpSpPr/>
          <p:nvPr/>
        </p:nvGrpSpPr>
        <p:grpSpPr>
          <a:xfrm>
            <a:off x="0" y="204698"/>
            <a:ext cx="12204000" cy="6660497"/>
            <a:chOff x="0" y="204698"/>
            <a:chExt cx="12204000" cy="6660497"/>
          </a:xfrm>
        </p:grpSpPr>
        <p:pic>
          <p:nvPicPr>
            <p:cNvPr id="2050" name="Picture 2" descr="Obraz zawierający gwiazda, miejsce parkingowe/przestrzeń, konstelacja, galaktyka&#10;&#10;Zawartość wygenerowana przez AI może być niepoprawna.">
              <a:extLst>
                <a:ext uri="{FF2B5EF4-FFF2-40B4-BE49-F238E27FC236}">
                  <a16:creationId xmlns:a16="http://schemas.microsoft.com/office/drawing/2014/main" id="{A8698EF5-F250-8D80-09ED-6FCFE1636F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91" b="30988"/>
            <a:stretch>
              <a:fillRect/>
            </a:stretch>
          </p:blipFill>
          <p:spPr bwMode="auto">
            <a:xfrm>
              <a:off x="0" y="6304935"/>
              <a:ext cx="12191998" cy="56026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Pole tekstowe 2">
              <a:extLst>
                <a:ext uri="{FF2B5EF4-FFF2-40B4-BE49-F238E27FC236}">
                  <a16:creationId xmlns:a16="http://schemas.microsoft.com/office/drawing/2014/main" id="{0F51A3CF-1408-554B-FD30-C5C29F367D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394560"/>
              <a:ext cx="12191999" cy="4634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es-ES_tradnl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KONSTELACJA SZKÓŁ NAUKOWYCH W INŻYNIERII MECHANICZNEJ </a:t>
              </a:r>
              <a:r>
                <a:rPr kumimoji="0" lang="pl-PL" altLang="es-ES_tradnl" sz="1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	</a:t>
              </a:r>
              <a:r>
                <a:rPr kumimoji="0" lang="pl-PL" altLang="es-ES_tradn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Kraków-Wieliczka, 23-25 września 2026</a:t>
              </a:r>
              <a:endParaRPr kumimoji="0" lang="pl-PL" altLang="es-ES_tradnl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0CF8961B-E1F0-8432-FBE1-F2E4042877D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006" y="204698"/>
              <a:ext cx="1348663" cy="711180"/>
              <a:chOff x="1996854" y="1247801"/>
              <a:chExt cx="9143209" cy="4777085"/>
            </a:xfrm>
          </p:grpSpPr>
          <p:sp>
            <p:nvSpPr>
              <p:cNvPr id="20" name="Owal 19">
                <a:extLst>
                  <a:ext uri="{FF2B5EF4-FFF2-40B4-BE49-F238E27FC236}">
                    <a16:creationId xmlns:a16="http://schemas.microsoft.com/office/drawing/2014/main" id="{E91C224F-D72B-CEDA-1079-BE9E42C0A637}"/>
                  </a:ext>
                </a:extLst>
              </p:cNvPr>
              <p:cNvSpPr/>
              <p:nvPr/>
            </p:nvSpPr>
            <p:spPr>
              <a:xfrm rot="19997144">
                <a:off x="3028976" y="3143868"/>
                <a:ext cx="4651429" cy="2460314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26000">
                      <a:srgbClr val="003571"/>
                    </a:gs>
                    <a:gs pos="100000">
                      <a:srgbClr val="AF0A7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1" name="Owal 20">
                <a:extLst>
                  <a:ext uri="{FF2B5EF4-FFF2-40B4-BE49-F238E27FC236}">
                    <a16:creationId xmlns:a16="http://schemas.microsoft.com/office/drawing/2014/main" id="{824EC2F8-EE30-6C51-BCBC-58184B8ED8C5}"/>
                  </a:ext>
                </a:extLst>
              </p:cNvPr>
              <p:cNvSpPr/>
              <p:nvPr/>
            </p:nvSpPr>
            <p:spPr>
              <a:xfrm rot="21305001">
                <a:off x="1999494" y="3673675"/>
                <a:ext cx="2088980" cy="130284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5" name="Owal 24">
                <a:extLst>
                  <a:ext uri="{FF2B5EF4-FFF2-40B4-BE49-F238E27FC236}">
                    <a16:creationId xmlns:a16="http://schemas.microsoft.com/office/drawing/2014/main" id="{197D5272-5EF2-A0F3-42B6-A77526CCEF8F}"/>
                  </a:ext>
                </a:extLst>
              </p:cNvPr>
              <p:cNvSpPr/>
              <p:nvPr/>
            </p:nvSpPr>
            <p:spPr>
              <a:xfrm rot="498661">
                <a:off x="2742927" y="1247801"/>
                <a:ext cx="8397136" cy="3544195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100000">
                      <a:srgbClr val="AF0A7F"/>
                    </a:gs>
                    <a:gs pos="23000">
                      <a:srgbClr val="00357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26" name="Owal 25">
                <a:extLst>
                  <a:ext uri="{FF2B5EF4-FFF2-40B4-BE49-F238E27FC236}">
                    <a16:creationId xmlns:a16="http://schemas.microsoft.com/office/drawing/2014/main" id="{9AAA3754-47FD-4E26-4B6C-F9688047B22B}"/>
                  </a:ext>
                </a:extLst>
              </p:cNvPr>
              <p:cNvSpPr/>
              <p:nvPr/>
            </p:nvSpPr>
            <p:spPr>
              <a:xfrm rot="18067097">
                <a:off x="3833564" y="5637602"/>
                <a:ext cx="385495" cy="389073"/>
              </a:xfrm>
              <a:prstGeom prst="ellipse">
                <a:avLst/>
              </a:prstGeom>
              <a:gradFill flip="none" rotWithShape="1">
                <a:gsLst>
                  <a:gs pos="0">
                    <a:srgbClr val="003571"/>
                  </a:gs>
                  <a:gs pos="98000">
                    <a:srgbClr val="AF0A7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0355C527-BBBB-6FC6-048F-47231CC73872}"/>
                  </a:ext>
                </a:extLst>
              </p:cNvPr>
              <p:cNvSpPr/>
              <p:nvPr/>
            </p:nvSpPr>
            <p:spPr>
              <a:xfrm rot="21305001">
                <a:off x="2813691" y="3742600"/>
                <a:ext cx="1205027" cy="81065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9" name="Owal 28">
                <a:extLst>
                  <a:ext uri="{FF2B5EF4-FFF2-40B4-BE49-F238E27FC236}">
                    <a16:creationId xmlns:a16="http://schemas.microsoft.com/office/drawing/2014/main" id="{F73F1D3F-16B5-4F3B-C1A6-BF093BA2519B}"/>
                  </a:ext>
                </a:extLst>
              </p:cNvPr>
              <p:cNvSpPr/>
              <p:nvPr/>
            </p:nvSpPr>
            <p:spPr>
              <a:xfrm rot="6474747">
                <a:off x="6260507" y="2663875"/>
                <a:ext cx="385495" cy="389073"/>
              </a:xfrm>
              <a:prstGeom prst="ellipse">
                <a:avLst/>
              </a:prstGeom>
              <a:gradFill>
                <a:gsLst>
                  <a:gs pos="100000">
                    <a:srgbClr val="003571"/>
                  </a:gs>
                  <a:gs pos="0">
                    <a:srgbClr val="AF0A7F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2" name="Owal 21">
                <a:extLst>
                  <a:ext uri="{FF2B5EF4-FFF2-40B4-BE49-F238E27FC236}">
                    <a16:creationId xmlns:a16="http://schemas.microsoft.com/office/drawing/2014/main" id="{2C98248E-AB15-0106-964B-1156260F851D}"/>
                  </a:ext>
                </a:extLst>
              </p:cNvPr>
              <p:cNvSpPr/>
              <p:nvPr/>
            </p:nvSpPr>
            <p:spPr>
              <a:xfrm>
                <a:off x="3636462" y="3643926"/>
                <a:ext cx="504000" cy="504000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3" name="Owal 22">
                <a:extLst>
                  <a:ext uri="{FF2B5EF4-FFF2-40B4-BE49-F238E27FC236}">
                    <a16:creationId xmlns:a16="http://schemas.microsoft.com/office/drawing/2014/main" id="{AAA1ABB1-99A8-39BC-F024-B2FED1C3C8A6}"/>
                  </a:ext>
                </a:extLst>
              </p:cNvPr>
              <p:cNvSpPr/>
              <p:nvPr/>
            </p:nvSpPr>
            <p:spPr>
              <a:xfrm>
                <a:off x="2781171" y="4230019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4" name="Owal 23">
                <a:extLst>
                  <a:ext uri="{FF2B5EF4-FFF2-40B4-BE49-F238E27FC236}">
                    <a16:creationId xmlns:a16="http://schemas.microsoft.com/office/drawing/2014/main" id="{A6421E17-6A36-C379-A840-42DA8EE410C0}"/>
                  </a:ext>
                </a:extLst>
              </p:cNvPr>
              <p:cNvSpPr/>
              <p:nvPr/>
            </p:nvSpPr>
            <p:spPr>
              <a:xfrm>
                <a:off x="1996854" y="4513396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8" name="Owal 27">
                <a:extLst>
                  <a:ext uri="{FF2B5EF4-FFF2-40B4-BE49-F238E27FC236}">
                    <a16:creationId xmlns:a16="http://schemas.microsoft.com/office/drawing/2014/main" id="{167FD835-D398-5323-9ADC-315C8EF7079A}"/>
                  </a:ext>
                </a:extLst>
              </p:cNvPr>
              <p:cNvSpPr/>
              <p:nvPr/>
            </p:nvSpPr>
            <p:spPr>
              <a:xfrm rot="17585508">
                <a:off x="5573397" y="4322757"/>
                <a:ext cx="499367" cy="508676"/>
              </a:xfrm>
              <a:prstGeom prst="ellipse">
                <a:avLst/>
              </a:prstGeom>
              <a:solidFill>
                <a:schemeClr val="bg1"/>
              </a:solidFill>
              <a:ln>
                <a:gradFill>
                  <a:gsLst>
                    <a:gs pos="32000">
                      <a:srgbClr val="003571"/>
                    </a:gs>
                    <a:gs pos="89000">
                      <a:srgbClr val="AF0A7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</p:grp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3390C9E2-9960-BC78-37A7-0EB0CCC96CB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50068"/>
              <a:ext cx="12204000" cy="72000"/>
            </a:xfrm>
            <a:prstGeom prst="rect">
              <a:avLst/>
            </a:prstGeom>
          </p:spPr>
        </p:pic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18480AF-8BE8-1119-3F10-15647300C49C}"/>
              </a:ext>
            </a:extLst>
          </p:cNvPr>
          <p:cNvSpPr txBox="1"/>
          <p:nvPr/>
        </p:nvSpPr>
        <p:spPr>
          <a:xfrm>
            <a:off x="5627985" y="263012"/>
            <a:ext cx="6149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200" b="1" dirty="0">
                <a:solidFill>
                  <a:srgbClr val="AF0A7F"/>
                </a:solidFill>
              </a:rPr>
              <a:t>WPROWADZENIE</a:t>
            </a:r>
            <a:endParaRPr lang="es-ES_tradnl" sz="3200" b="1" dirty="0">
              <a:solidFill>
                <a:srgbClr val="AF0A7F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C4D0D18-3163-D7EF-A75F-2BAE5979D195}"/>
              </a:ext>
            </a:extLst>
          </p:cNvPr>
          <p:cNvSpPr txBox="1"/>
          <p:nvPr/>
        </p:nvSpPr>
        <p:spPr>
          <a:xfrm>
            <a:off x="982355" y="2452502"/>
            <a:ext cx="8650514" cy="2255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...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</a:p>
          <a:p>
            <a:pPr marL="342900" indent="-342900">
              <a:lnSpc>
                <a:spcPct val="150000"/>
              </a:lnSpc>
              <a:buClr>
                <a:srgbClr val="AF0A7F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03571"/>
                </a:solidFill>
              </a:rPr>
              <a:t>…</a:t>
            </a:r>
            <a:endParaRPr lang="es-ES_tradnl" sz="3200" b="1" dirty="0">
              <a:solidFill>
                <a:srgbClr val="003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04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89832-6E0E-F401-FE16-C37A9D2EC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492B68C0-6852-B619-450A-3237E817B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006" y="1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s-ES_tradnl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s-ES_trad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</a:t>
            </a:r>
          </a:p>
        </p:txBody>
      </p:sp>
      <p:sp>
        <p:nvSpPr>
          <p:cNvPr id="34" name="Sottotitolo 2">
            <a:extLst>
              <a:ext uri="{FF2B5EF4-FFF2-40B4-BE49-F238E27FC236}">
                <a16:creationId xmlns:a16="http://schemas.microsoft.com/office/drawing/2014/main" id="{A0838ACA-6900-D039-5B84-50D023D4F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2098" y="4177751"/>
            <a:ext cx="8632606" cy="1492883"/>
          </a:xfrm>
        </p:spPr>
        <p:txBody>
          <a:bodyPr>
            <a:normAutofit/>
          </a:bodyPr>
          <a:lstStyle/>
          <a:p>
            <a:pPr algn="r"/>
            <a:r>
              <a:rPr lang="pl-PL" sz="2800" i="1" dirty="0">
                <a:solidFill>
                  <a:srgbClr val="003571"/>
                </a:solidFill>
              </a:rPr>
              <a:t>Autorzy; Afiliacja</a:t>
            </a:r>
            <a:endParaRPr lang="it-IT" sz="2800" i="1" dirty="0">
              <a:solidFill>
                <a:srgbClr val="003571"/>
              </a:solidFill>
            </a:endParaRP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C220081B-CE66-BD19-40B1-B59D897A640E}"/>
              </a:ext>
            </a:extLst>
          </p:cNvPr>
          <p:cNvGrpSpPr/>
          <p:nvPr/>
        </p:nvGrpSpPr>
        <p:grpSpPr>
          <a:xfrm>
            <a:off x="0" y="49947"/>
            <a:ext cx="12204000" cy="6815248"/>
            <a:chOff x="0" y="49947"/>
            <a:chExt cx="12204000" cy="6815248"/>
          </a:xfrm>
        </p:grpSpPr>
        <p:pic>
          <p:nvPicPr>
            <p:cNvPr id="2050" name="Picture 2" descr="Obraz zawierający gwiazda, miejsce parkingowe/przestrzeń, konstelacja, galaktyka&#10;&#10;Zawartość wygenerowana przez AI może być niepoprawna.">
              <a:extLst>
                <a:ext uri="{FF2B5EF4-FFF2-40B4-BE49-F238E27FC236}">
                  <a16:creationId xmlns:a16="http://schemas.microsoft.com/office/drawing/2014/main" id="{FC344412-70F4-AC23-3481-E2BE979DA8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91" b="30988"/>
            <a:stretch>
              <a:fillRect/>
            </a:stretch>
          </p:blipFill>
          <p:spPr bwMode="auto">
            <a:xfrm>
              <a:off x="0" y="6304935"/>
              <a:ext cx="12191998" cy="56026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Pole tekstowe 2">
              <a:extLst>
                <a:ext uri="{FF2B5EF4-FFF2-40B4-BE49-F238E27FC236}">
                  <a16:creationId xmlns:a16="http://schemas.microsoft.com/office/drawing/2014/main" id="{ED1B8C82-BF95-2008-B36C-18EDDAF8C6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394560"/>
              <a:ext cx="12191999" cy="46344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es-ES_tradnl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KONSTELACJA SZKÓŁ NAUKOWYCH W INŻYNIERII MECHANICZNEJ </a:t>
              </a:r>
              <a:r>
                <a:rPr kumimoji="0" lang="pl-PL" altLang="es-ES_tradnl" sz="1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	</a:t>
              </a:r>
              <a:r>
                <a:rPr kumimoji="0" lang="pl-PL" altLang="es-ES_tradn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Kraków-Wieliczka, 23-25 września 2026</a:t>
              </a:r>
              <a:endParaRPr kumimoji="0" lang="pl-PL" altLang="es-ES_tradnl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1049D2B5-F4D8-D8A2-28A0-1558CF855CB1}"/>
                </a:ext>
              </a:extLst>
            </p:cNvPr>
            <p:cNvSpPr txBox="1"/>
            <p:nvPr/>
          </p:nvSpPr>
          <p:spPr>
            <a:xfrm>
              <a:off x="2564370" y="2616530"/>
              <a:ext cx="8691810" cy="926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pl-PL" sz="4000" b="1" dirty="0">
                  <a:solidFill>
                    <a:srgbClr val="003571"/>
                  </a:solidFill>
                </a:rPr>
                <a:t>DZIĘKUJĘ ZA UWAGĘ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8DF01DF6-7D5D-EC0F-F23D-747A38D1CDB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50068"/>
              <a:ext cx="12204000" cy="72000"/>
            </a:xfrm>
            <a:prstGeom prst="rect">
              <a:avLst/>
            </a:prstGeom>
          </p:spPr>
        </p:pic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056E370-1D0E-DA0D-838A-2D98C357675B}"/>
                </a:ext>
              </a:extLst>
            </p:cNvPr>
            <p:cNvCxnSpPr>
              <a:cxnSpLocks/>
            </p:cNvCxnSpPr>
            <p:nvPr/>
          </p:nvCxnSpPr>
          <p:spPr>
            <a:xfrm>
              <a:off x="1057296" y="3799185"/>
              <a:ext cx="10077408" cy="0"/>
            </a:xfrm>
            <a:prstGeom prst="line">
              <a:avLst/>
            </a:prstGeom>
            <a:ln w="57150">
              <a:solidFill>
                <a:srgbClr val="AF0A7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upa 10">
              <a:extLst>
                <a:ext uri="{FF2B5EF4-FFF2-40B4-BE49-F238E27FC236}">
                  <a16:creationId xmlns:a16="http://schemas.microsoft.com/office/drawing/2014/main" id="{87C4F237-B93C-674F-F36F-FD898BC3E023}"/>
                </a:ext>
              </a:extLst>
            </p:cNvPr>
            <p:cNvGrpSpPr/>
            <p:nvPr/>
          </p:nvGrpSpPr>
          <p:grpSpPr>
            <a:xfrm>
              <a:off x="254233" y="49947"/>
              <a:ext cx="11683534" cy="864000"/>
              <a:chOff x="254233" y="49947"/>
              <a:chExt cx="11683534" cy="864000"/>
            </a:xfrm>
          </p:grpSpPr>
          <p:grpSp>
            <p:nvGrpSpPr>
              <p:cNvPr id="12" name="Grupa 11">
                <a:extLst>
                  <a:ext uri="{FF2B5EF4-FFF2-40B4-BE49-F238E27FC236}">
                    <a16:creationId xmlns:a16="http://schemas.microsoft.com/office/drawing/2014/main" id="{923B5F92-C53A-6951-B8AE-4CD70B7ED581}"/>
                  </a:ext>
                </a:extLst>
              </p:cNvPr>
              <p:cNvGrpSpPr/>
              <p:nvPr/>
            </p:nvGrpSpPr>
            <p:grpSpPr>
              <a:xfrm>
                <a:off x="254233" y="188459"/>
                <a:ext cx="2867740" cy="677874"/>
                <a:chOff x="130277" y="109315"/>
                <a:chExt cx="4789785" cy="1153549"/>
              </a:xfrm>
            </p:grpSpPr>
            <p:pic>
              <p:nvPicPr>
                <p:cNvPr id="19" name="Picture 2">
                  <a:extLst>
                    <a:ext uri="{FF2B5EF4-FFF2-40B4-BE49-F238E27FC236}">
                      <a16:creationId xmlns:a16="http://schemas.microsoft.com/office/drawing/2014/main" id="{FA1869F7-AD7A-300F-A7CF-5B141391E2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9774" y="109315"/>
                  <a:ext cx="3820288" cy="115354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4">
                  <a:extLst>
                    <a:ext uri="{FF2B5EF4-FFF2-40B4-BE49-F238E27FC236}">
                      <a16:creationId xmlns:a16="http://schemas.microsoft.com/office/drawing/2014/main" id="{6CF54B84-1FF2-4EFC-A7AC-6BEE126DF8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0277" y="109631"/>
                  <a:ext cx="1138084" cy="113808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4" name="Obraz 13">
                <a:extLst>
                  <a:ext uri="{FF2B5EF4-FFF2-40B4-BE49-F238E27FC236}">
                    <a16:creationId xmlns:a16="http://schemas.microsoft.com/office/drawing/2014/main" id="{D7F49369-34A1-DA64-4EAE-DF0B3DEE36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86854" y="268662"/>
                <a:ext cx="1650913" cy="500762"/>
              </a:xfrm>
              <a:prstGeom prst="rect">
                <a:avLst/>
              </a:prstGeom>
            </p:spPr>
          </p:pic>
          <p:pic>
            <p:nvPicPr>
              <p:cNvPr id="16" name="Obraz 15">
                <a:extLst>
                  <a:ext uri="{FF2B5EF4-FFF2-40B4-BE49-F238E27FC236}">
                    <a16:creationId xmlns:a16="http://schemas.microsoft.com/office/drawing/2014/main" id="{44721110-0E34-B7E7-231D-81D7092D63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2937" y="286818"/>
                <a:ext cx="1491671" cy="432000"/>
              </a:xfrm>
              <a:prstGeom prst="rect">
                <a:avLst/>
              </a:prstGeom>
            </p:spPr>
          </p:pic>
          <p:pic>
            <p:nvPicPr>
              <p:cNvPr id="17" name="Obraz 16">
                <a:extLst>
                  <a:ext uri="{FF2B5EF4-FFF2-40B4-BE49-F238E27FC236}">
                    <a16:creationId xmlns:a16="http://schemas.microsoft.com/office/drawing/2014/main" id="{1DB0F611-1CB2-1D8D-2D40-44275DA6EA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13351" t="28752" r="15215" b="30455"/>
              <a:stretch>
                <a:fillRect/>
              </a:stretch>
            </p:blipFill>
            <p:spPr>
              <a:xfrm>
                <a:off x="5252575" y="49947"/>
                <a:ext cx="2136229" cy="864000"/>
              </a:xfrm>
              <a:prstGeom prst="rect">
                <a:avLst/>
              </a:prstGeom>
            </p:spPr>
          </p:pic>
          <p:pic>
            <p:nvPicPr>
              <p:cNvPr id="18" name="Grafika 17">
                <a:extLst>
                  <a:ext uri="{FF2B5EF4-FFF2-40B4-BE49-F238E27FC236}">
                    <a16:creationId xmlns:a16="http://schemas.microsoft.com/office/drawing/2014/main" id="{308D1AA7-AE67-0CF2-1D53-1673DEE54C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22226" t="35809" r="23839" b="37294"/>
              <a:stretch>
                <a:fillRect/>
              </a:stretch>
            </p:blipFill>
            <p:spPr>
              <a:xfrm>
                <a:off x="7736771" y="70383"/>
                <a:ext cx="2314457" cy="828000"/>
              </a:xfrm>
              <a:prstGeom prst="rect">
                <a:avLst/>
              </a:prstGeom>
            </p:spPr>
          </p:pic>
        </p:grpSp>
        <p:grpSp>
          <p:nvGrpSpPr>
            <p:cNvPr id="2" name="Grupa 1">
              <a:extLst>
                <a:ext uri="{FF2B5EF4-FFF2-40B4-BE49-F238E27FC236}">
                  <a16:creationId xmlns:a16="http://schemas.microsoft.com/office/drawing/2014/main" id="{EC56E676-BD31-3F84-57D7-D4DE67FB8EF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4233" y="1327289"/>
              <a:ext cx="2437465" cy="1285329"/>
              <a:chOff x="1996854" y="1247801"/>
              <a:chExt cx="9143209" cy="4777085"/>
            </a:xfrm>
          </p:grpSpPr>
          <p:sp>
            <p:nvSpPr>
              <p:cNvPr id="3" name="Owal 2">
                <a:extLst>
                  <a:ext uri="{FF2B5EF4-FFF2-40B4-BE49-F238E27FC236}">
                    <a16:creationId xmlns:a16="http://schemas.microsoft.com/office/drawing/2014/main" id="{7663D380-0C4C-906E-2882-E55735FF9EDE}"/>
                  </a:ext>
                </a:extLst>
              </p:cNvPr>
              <p:cNvSpPr/>
              <p:nvPr/>
            </p:nvSpPr>
            <p:spPr>
              <a:xfrm rot="19997144">
                <a:off x="3028976" y="3143868"/>
                <a:ext cx="4651429" cy="2460314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26000">
                      <a:srgbClr val="003571"/>
                    </a:gs>
                    <a:gs pos="100000">
                      <a:srgbClr val="AF0A7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4" name="Owal 3">
                <a:extLst>
                  <a:ext uri="{FF2B5EF4-FFF2-40B4-BE49-F238E27FC236}">
                    <a16:creationId xmlns:a16="http://schemas.microsoft.com/office/drawing/2014/main" id="{C8A599BB-22A3-B770-706A-9E24895C2466}"/>
                  </a:ext>
                </a:extLst>
              </p:cNvPr>
              <p:cNvSpPr/>
              <p:nvPr/>
            </p:nvSpPr>
            <p:spPr>
              <a:xfrm rot="21305001">
                <a:off x="1999494" y="3673675"/>
                <a:ext cx="2088980" cy="130284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5" name="Owal 4">
                <a:extLst>
                  <a:ext uri="{FF2B5EF4-FFF2-40B4-BE49-F238E27FC236}">
                    <a16:creationId xmlns:a16="http://schemas.microsoft.com/office/drawing/2014/main" id="{3DDE7D00-2415-B434-A6EF-6F8E6F6AE50E}"/>
                  </a:ext>
                </a:extLst>
              </p:cNvPr>
              <p:cNvSpPr/>
              <p:nvPr/>
            </p:nvSpPr>
            <p:spPr>
              <a:xfrm rot="498661">
                <a:off x="2742927" y="1247801"/>
                <a:ext cx="8397136" cy="3544195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100000">
                      <a:srgbClr val="AF0A7F"/>
                    </a:gs>
                    <a:gs pos="23000">
                      <a:srgbClr val="00357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6" name="Owal 5">
                <a:extLst>
                  <a:ext uri="{FF2B5EF4-FFF2-40B4-BE49-F238E27FC236}">
                    <a16:creationId xmlns:a16="http://schemas.microsoft.com/office/drawing/2014/main" id="{C87500FA-8319-7AA0-2C18-4838332C143B}"/>
                  </a:ext>
                </a:extLst>
              </p:cNvPr>
              <p:cNvSpPr/>
              <p:nvPr/>
            </p:nvSpPr>
            <p:spPr>
              <a:xfrm rot="18067097">
                <a:off x="3833564" y="5637602"/>
                <a:ext cx="385495" cy="389073"/>
              </a:xfrm>
              <a:prstGeom prst="ellipse">
                <a:avLst/>
              </a:prstGeom>
              <a:gradFill flip="none" rotWithShape="1">
                <a:gsLst>
                  <a:gs pos="0">
                    <a:srgbClr val="003571"/>
                  </a:gs>
                  <a:gs pos="98000">
                    <a:srgbClr val="AF0A7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 dirty="0"/>
              </a:p>
            </p:txBody>
          </p:sp>
          <p:sp>
            <p:nvSpPr>
              <p:cNvPr id="7" name="Owal 6">
                <a:extLst>
                  <a:ext uri="{FF2B5EF4-FFF2-40B4-BE49-F238E27FC236}">
                    <a16:creationId xmlns:a16="http://schemas.microsoft.com/office/drawing/2014/main" id="{84D20287-7329-6A5E-77EC-F01C7B57A597}"/>
                  </a:ext>
                </a:extLst>
              </p:cNvPr>
              <p:cNvSpPr/>
              <p:nvPr/>
            </p:nvSpPr>
            <p:spPr>
              <a:xfrm rot="21305001">
                <a:off x="2813691" y="3742600"/>
                <a:ext cx="1205027" cy="810652"/>
              </a:xfrm>
              <a:prstGeom prst="ellipse">
                <a:avLst/>
              </a:prstGeom>
              <a:noFill/>
              <a:ln w="9525"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9" name="Owal 8">
                <a:extLst>
                  <a:ext uri="{FF2B5EF4-FFF2-40B4-BE49-F238E27FC236}">
                    <a16:creationId xmlns:a16="http://schemas.microsoft.com/office/drawing/2014/main" id="{4DE9335E-2106-1849-1F21-162066F3F92D}"/>
                  </a:ext>
                </a:extLst>
              </p:cNvPr>
              <p:cNvSpPr/>
              <p:nvPr/>
            </p:nvSpPr>
            <p:spPr>
              <a:xfrm rot="6474747">
                <a:off x="6260507" y="2663875"/>
                <a:ext cx="385495" cy="389073"/>
              </a:xfrm>
              <a:prstGeom prst="ellipse">
                <a:avLst/>
              </a:prstGeom>
              <a:gradFill>
                <a:gsLst>
                  <a:gs pos="100000">
                    <a:srgbClr val="003571"/>
                  </a:gs>
                  <a:gs pos="0">
                    <a:srgbClr val="AF0A7F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1" name="Owal 20">
                <a:extLst>
                  <a:ext uri="{FF2B5EF4-FFF2-40B4-BE49-F238E27FC236}">
                    <a16:creationId xmlns:a16="http://schemas.microsoft.com/office/drawing/2014/main" id="{7565BBE4-353E-37E0-76A0-BBBC89B3ECF4}"/>
                  </a:ext>
                </a:extLst>
              </p:cNvPr>
              <p:cNvSpPr/>
              <p:nvPr/>
            </p:nvSpPr>
            <p:spPr>
              <a:xfrm>
                <a:off x="3636462" y="3643926"/>
                <a:ext cx="504000" cy="504000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2" name="Owal 21">
                <a:extLst>
                  <a:ext uri="{FF2B5EF4-FFF2-40B4-BE49-F238E27FC236}">
                    <a16:creationId xmlns:a16="http://schemas.microsoft.com/office/drawing/2014/main" id="{A413188E-F9EF-CC4F-7140-CD5D920D0521}"/>
                  </a:ext>
                </a:extLst>
              </p:cNvPr>
              <p:cNvSpPr/>
              <p:nvPr/>
            </p:nvSpPr>
            <p:spPr>
              <a:xfrm>
                <a:off x="2781171" y="4230019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3" name="Owal 22">
                <a:extLst>
                  <a:ext uri="{FF2B5EF4-FFF2-40B4-BE49-F238E27FC236}">
                    <a16:creationId xmlns:a16="http://schemas.microsoft.com/office/drawing/2014/main" id="{1F3F4264-1BC8-49B7-B44D-9B0EA823E4FB}"/>
                  </a:ext>
                </a:extLst>
              </p:cNvPr>
              <p:cNvSpPr/>
              <p:nvPr/>
            </p:nvSpPr>
            <p:spPr>
              <a:xfrm>
                <a:off x="1996854" y="4513396"/>
                <a:ext cx="194536" cy="192748"/>
              </a:xfrm>
              <a:prstGeom prst="ellipse">
                <a:avLst/>
              </a:prstGeom>
              <a:solidFill>
                <a:srgbClr val="003571"/>
              </a:solidFill>
              <a:ln>
                <a:solidFill>
                  <a:srgbClr val="00357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  <p:sp>
            <p:nvSpPr>
              <p:cNvPr id="24" name="Owal 23">
                <a:extLst>
                  <a:ext uri="{FF2B5EF4-FFF2-40B4-BE49-F238E27FC236}">
                    <a16:creationId xmlns:a16="http://schemas.microsoft.com/office/drawing/2014/main" id="{A38D69A6-18E2-7214-0157-3FB114F02530}"/>
                  </a:ext>
                </a:extLst>
              </p:cNvPr>
              <p:cNvSpPr/>
              <p:nvPr/>
            </p:nvSpPr>
            <p:spPr>
              <a:xfrm rot="17585508">
                <a:off x="5573397" y="4322757"/>
                <a:ext cx="499367" cy="508676"/>
              </a:xfrm>
              <a:prstGeom prst="ellipse">
                <a:avLst/>
              </a:prstGeom>
              <a:solidFill>
                <a:schemeClr val="bg1"/>
              </a:solidFill>
              <a:ln>
                <a:gradFill>
                  <a:gsLst>
                    <a:gs pos="32000">
                      <a:srgbClr val="003571"/>
                    </a:gs>
                    <a:gs pos="89000">
                      <a:srgbClr val="AF0A7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1013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92839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TM03457485[[fn=Siatka]]</Template>
  <TotalTime>130</TotalTime>
  <Words>78</Words>
  <Application>Microsoft Office PowerPoint</Application>
  <PresentationFormat>Panoramiczny</PresentationFormat>
  <Paragraphs>23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Magdalena Niemczewska-Wójcik</dc:creator>
  <cp:lastModifiedBy>Magdalena Niemczewska-Wójcik</cp:lastModifiedBy>
  <cp:revision>10</cp:revision>
  <dcterms:created xsi:type="dcterms:W3CDTF">2026-08-22T12:11:29Z</dcterms:created>
  <dcterms:modified xsi:type="dcterms:W3CDTF">2026-08-28T10:00:15Z</dcterms:modified>
</cp:coreProperties>
</file>