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9" r:id="rId2"/>
  </p:sldIdLst>
  <p:sldSz cx="30275213" cy="425831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0A7F"/>
    <a:srgbClr val="0035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>
        <p:scale>
          <a:sx n="33" d="100"/>
          <a:sy n="33" d="100"/>
        </p:scale>
        <p:origin x="1614" y="-2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BB502-C3A4-4EC0-992B-84566FD4D211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332038" y="1143000"/>
            <a:ext cx="21939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s-ES_tradn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8CA8C-5FC5-43F5-8558-C573462755EA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388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662891" rtl="0" eaLnBrk="1" latinLnBrk="0" hangingPunct="1">
      <a:defRPr sz="6119" kern="1200">
        <a:solidFill>
          <a:schemeClr val="tx1"/>
        </a:solidFill>
        <a:latin typeface="+mn-lt"/>
        <a:ea typeface="+mn-ea"/>
        <a:cs typeface="+mn-cs"/>
      </a:defRPr>
    </a:lvl1pPr>
    <a:lvl2pPr marL="2331446" algn="l" defTabSz="4662891" rtl="0" eaLnBrk="1" latinLnBrk="0" hangingPunct="1">
      <a:defRPr sz="6119" kern="1200">
        <a:solidFill>
          <a:schemeClr val="tx1"/>
        </a:solidFill>
        <a:latin typeface="+mn-lt"/>
        <a:ea typeface="+mn-ea"/>
        <a:cs typeface="+mn-cs"/>
      </a:defRPr>
    </a:lvl2pPr>
    <a:lvl3pPr marL="4662891" algn="l" defTabSz="4662891" rtl="0" eaLnBrk="1" latinLnBrk="0" hangingPunct="1">
      <a:defRPr sz="6119" kern="1200">
        <a:solidFill>
          <a:schemeClr val="tx1"/>
        </a:solidFill>
        <a:latin typeface="+mn-lt"/>
        <a:ea typeface="+mn-ea"/>
        <a:cs typeface="+mn-cs"/>
      </a:defRPr>
    </a:lvl3pPr>
    <a:lvl4pPr marL="6994337" algn="l" defTabSz="4662891" rtl="0" eaLnBrk="1" latinLnBrk="0" hangingPunct="1">
      <a:defRPr sz="6119" kern="1200">
        <a:solidFill>
          <a:schemeClr val="tx1"/>
        </a:solidFill>
        <a:latin typeface="+mn-lt"/>
        <a:ea typeface="+mn-ea"/>
        <a:cs typeface="+mn-cs"/>
      </a:defRPr>
    </a:lvl4pPr>
    <a:lvl5pPr marL="9325783" algn="l" defTabSz="4662891" rtl="0" eaLnBrk="1" latinLnBrk="0" hangingPunct="1">
      <a:defRPr sz="6119" kern="1200">
        <a:solidFill>
          <a:schemeClr val="tx1"/>
        </a:solidFill>
        <a:latin typeface="+mn-lt"/>
        <a:ea typeface="+mn-ea"/>
        <a:cs typeface="+mn-cs"/>
      </a:defRPr>
    </a:lvl5pPr>
    <a:lvl6pPr marL="11657228" algn="l" defTabSz="4662891" rtl="0" eaLnBrk="1" latinLnBrk="0" hangingPunct="1">
      <a:defRPr sz="6119" kern="1200">
        <a:solidFill>
          <a:schemeClr val="tx1"/>
        </a:solidFill>
        <a:latin typeface="+mn-lt"/>
        <a:ea typeface="+mn-ea"/>
        <a:cs typeface="+mn-cs"/>
      </a:defRPr>
    </a:lvl6pPr>
    <a:lvl7pPr marL="13988674" algn="l" defTabSz="4662891" rtl="0" eaLnBrk="1" latinLnBrk="0" hangingPunct="1">
      <a:defRPr sz="6119" kern="1200">
        <a:solidFill>
          <a:schemeClr val="tx1"/>
        </a:solidFill>
        <a:latin typeface="+mn-lt"/>
        <a:ea typeface="+mn-ea"/>
        <a:cs typeface="+mn-cs"/>
      </a:defRPr>
    </a:lvl7pPr>
    <a:lvl8pPr marL="16320120" algn="l" defTabSz="4662891" rtl="0" eaLnBrk="1" latinLnBrk="0" hangingPunct="1">
      <a:defRPr sz="6119" kern="1200">
        <a:solidFill>
          <a:schemeClr val="tx1"/>
        </a:solidFill>
        <a:latin typeface="+mn-lt"/>
        <a:ea typeface="+mn-ea"/>
        <a:cs typeface="+mn-cs"/>
      </a:defRPr>
    </a:lvl8pPr>
    <a:lvl9pPr marL="18651565" algn="l" defTabSz="4662891" rtl="0" eaLnBrk="1" latinLnBrk="0" hangingPunct="1">
      <a:defRPr sz="61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6969043"/>
            <a:ext cx="25733931" cy="14825227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365988"/>
            <a:ext cx="22706410" cy="10281056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14830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45806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67156"/>
            <a:ext cx="6528093" cy="36087209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67156"/>
            <a:ext cx="19205838" cy="3608720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6619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7899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16216"/>
            <a:ext cx="26112371" cy="17713384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497175"/>
            <a:ext cx="26112371" cy="931505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545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35779"/>
            <a:ext cx="12866966" cy="2701858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35779"/>
            <a:ext cx="12866966" cy="2701858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5943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67165"/>
            <a:ext cx="26112371" cy="823076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38777"/>
            <a:ext cx="12807832" cy="511588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554660"/>
            <a:ext cx="12807832" cy="228785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38777"/>
            <a:ext cx="12870909" cy="511588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554660"/>
            <a:ext cx="12870909" cy="228785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269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7420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232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38873"/>
            <a:ext cx="9764544" cy="9936057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31187"/>
            <a:ext cx="15326827" cy="30261601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774930"/>
            <a:ext cx="9764544" cy="23667138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05170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38873"/>
            <a:ext cx="9764544" cy="9936057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31187"/>
            <a:ext cx="15326827" cy="30261601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774930"/>
            <a:ext cx="9764544" cy="23667138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8581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67165"/>
            <a:ext cx="26112371" cy="82307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35779"/>
            <a:ext cx="26112371" cy="2701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468234"/>
            <a:ext cx="6811923" cy="226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200AD9-971A-42A8-A61C-C437E647ACE8}" type="datetimeFigureOut">
              <a:rPr lang="es-ES_tradnl" smtClean="0"/>
              <a:t>28/08/2026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468234"/>
            <a:ext cx="10217884" cy="226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468234"/>
            <a:ext cx="6811923" cy="226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BAC455-0976-45C0-918F-0FEAD7142904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5134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8C97F-1B52-5428-9D66-9DE976412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gwiazda, miejsce parkingowe/przestrzeń, konstelacja, galaktyka&#10;&#10;Zawartość wygenerowana przez AI może być niepoprawna.">
            <a:extLst>
              <a:ext uri="{FF2B5EF4-FFF2-40B4-BE49-F238E27FC236}">
                <a16:creationId xmlns:a16="http://schemas.microsoft.com/office/drawing/2014/main" id="{F7FE7292-E5B1-F9C1-B1A3-53B96B363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8" b="2763"/>
          <a:stretch>
            <a:fillRect/>
          </a:stretch>
        </p:blipFill>
        <p:spPr>
          <a:xfrm>
            <a:off x="-3" y="2442035"/>
            <a:ext cx="30275215" cy="7920000"/>
          </a:xfrm>
          <a:prstGeom prst="rect">
            <a:avLst/>
          </a:prstGeom>
        </p:spPr>
      </p:pic>
      <p:sp>
        <p:nvSpPr>
          <p:cNvPr id="42" name="pole tekstowe 41">
            <a:extLst>
              <a:ext uri="{FF2B5EF4-FFF2-40B4-BE49-F238E27FC236}">
                <a16:creationId xmlns:a16="http://schemas.microsoft.com/office/drawing/2014/main" id="{EDD51F44-2237-B4B8-73CC-2C88465CC5CE}"/>
              </a:ext>
            </a:extLst>
          </p:cNvPr>
          <p:cNvSpPr txBox="1"/>
          <p:nvPr/>
        </p:nvSpPr>
        <p:spPr>
          <a:xfrm>
            <a:off x="20837276" y="9271549"/>
            <a:ext cx="4962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Kraków – Wieliczka    </a:t>
            </a:r>
          </a:p>
        </p:txBody>
      </p:sp>
      <p:pic>
        <p:nvPicPr>
          <p:cNvPr id="10" name="Obraz 9" descr="Obraz zawierający gwiazda, miejsce parkingowe/przestrzeń, konstelacja, galaktyka&#10;&#10;Zawartość wygenerowana przez AI może być niepoprawna.">
            <a:extLst>
              <a:ext uri="{FF2B5EF4-FFF2-40B4-BE49-F238E27FC236}">
                <a16:creationId xmlns:a16="http://schemas.microsoft.com/office/drawing/2014/main" id="{C7D11777-F1B3-6DCD-C722-C465D0221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98" b="34334"/>
          <a:stretch>
            <a:fillRect/>
          </a:stretch>
        </p:blipFill>
        <p:spPr>
          <a:xfrm>
            <a:off x="-1" y="41452533"/>
            <a:ext cx="30275213" cy="1201473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8AEFB06-22AA-6FF0-4F42-BF9D2CB88DE4}"/>
              </a:ext>
            </a:extLst>
          </p:cNvPr>
          <p:cNvSpPr txBox="1"/>
          <p:nvPr/>
        </p:nvSpPr>
        <p:spPr>
          <a:xfrm>
            <a:off x="901868" y="3220489"/>
            <a:ext cx="12992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600" b="1" dirty="0">
                <a:solidFill>
                  <a:schemeClr val="bg1"/>
                </a:solidFill>
                <a:cs typeface="Arial" panose="020B0604020202020204" pitchFamily="34" charset="0"/>
              </a:rPr>
              <a:t>TYTUŁ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A02E230-AF99-890A-42A9-1363685FBD42}"/>
              </a:ext>
            </a:extLst>
          </p:cNvPr>
          <p:cNvSpPr txBox="1"/>
          <p:nvPr/>
        </p:nvSpPr>
        <p:spPr>
          <a:xfrm>
            <a:off x="874614" y="7299993"/>
            <a:ext cx="122127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chemeClr val="bg1"/>
                </a:solidFill>
              </a:rPr>
              <a:t>Autor </a:t>
            </a:r>
            <a:r>
              <a:rPr lang="pl-PL" sz="3200" baseline="30000" dirty="0">
                <a:solidFill>
                  <a:schemeClr val="bg1"/>
                </a:solidFill>
              </a:rPr>
              <a:t>1)</a:t>
            </a:r>
            <a:r>
              <a:rPr lang="pl-PL" sz="3200" dirty="0">
                <a:solidFill>
                  <a:schemeClr val="bg1"/>
                </a:solidFill>
              </a:rPr>
              <a:t>, Autor </a:t>
            </a:r>
            <a:r>
              <a:rPr lang="pl-PL" sz="3200" baseline="30000" dirty="0">
                <a:solidFill>
                  <a:schemeClr val="bg1"/>
                </a:solidFill>
              </a:rPr>
              <a:t>2)</a:t>
            </a:r>
            <a:r>
              <a:rPr lang="pl-PL" sz="3200" dirty="0">
                <a:solidFill>
                  <a:schemeClr val="bg1"/>
                </a:solidFill>
              </a:rPr>
              <a:t> …, Autor </a:t>
            </a:r>
            <a:r>
              <a:rPr lang="pl-PL" sz="3200" baseline="30000" dirty="0">
                <a:solidFill>
                  <a:schemeClr val="bg1"/>
                </a:solidFill>
              </a:rPr>
              <a:t>n)</a:t>
            </a:r>
          </a:p>
          <a:p>
            <a:endParaRPr lang="pl-PL" sz="3200" dirty="0">
              <a:solidFill>
                <a:schemeClr val="bg1"/>
              </a:solidFill>
            </a:endParaRPr>
          </a:p>
          <a:p>
            <a:r>
              <a:rPr lang="pl-PL" sz="3200" dirty="0">
                <a:solidFill>
                  <a:schemeClr val="bg1"/>
                </a:solidFill>
              </a:rPr>
              <a:t>1) Afiliacja (nazwa uczelni)</a:t>
            </a:r>
          </a:p>
          <a:p>
            <a:r>
              <a:rPr lang="pl-PL" sz="3200" dirty="0">
                <a:solidFill>
                  <a:schemeClr val="bg1"/>
                </a:solidFill>
              </a:rPr>
              <a:t>2) Afiliacja (nazwa uczelni)</a:t>
            </a:r>
          </a:p>
          <a:p>
            <a:r>
              <a:rPr lang="pl-PL" sz="3200" dirty="0">
                <a:solidFill>
                  <a:schemeClr val="bg1"/>
                </a:solidFill>
              </a:rPr>
              <a:t>n) Afiliacja (nazwa uczelni)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3BD5907-8081-6CE6-F436-6EAEEE1D594E}"/>
              </a:ext>
            </a:extLst>
          </p:cNvPr>
          <p:cNvSpPr txBox="1"/>
          <p:nvPr/>
        </p:nvSpPr>
        <p:spPr>
          <a:xfrm>
            <a:off x="874614" y="5863426"/>
            <a:ext cx="548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chemeClr val="bg1"/>
                </a:solidFill>
              </a:rPr>
              <a:t>SŁOWA KLUCZOWE</a:t>
            </a:r>
          </a:p>
          <a:p>
            <a:r>
              <a:rPr lang="pl-PL" sz="3200" dirty="0">
                <a:solidFill>
                  <a:schemeClr val="bg1"/>
                </a:solidFill>
              </a:rPr>
              <a:t>Słowo 1, słowo 2, słowo 3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F007EA3D-B16F-433F-F333-6793BC83FCEA}"/>
              </a:ext>
            </a:extLst>
          </p:cNvPr>
          <p:cNvGrpSpPr/>
          <p:nvPr/>
        </p:nvGrpSpPr>
        <p:grpSpPr>
          <a:xfrm>
            <a:off x="219075" y="276225"/>
            <a:ext cx="29676448" cy="9580099"/>
            <a:chOff x="219075" y="276225"/>
            <a:chExt cx="29676448" cy="9580099"/>
          </a:xfrm>
        </p:grpSpPr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98C8FBBB-36BF-BE62-3F41-026B7482156C}"/>
                </a:ext>
              </a:extLst>
            </p:cNvPr>
            <p:cNvSpPr txBox="1"/>
            <p:nvPr/>
          </p:nvSpPr>
          <p:spPr>
            <a:xfrm>
              <a:off x="19650283" y="6537248"/>
              <a:ext cx="9966854" cy="2431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40000"/>
                </a:lnSpc>
              </a:pPr>
              <a:r>
                <a:rPr lang="pl-PL" sz="3200" b="1" dirty="0">
                  <a:solidFill>
                    <a:schemeClr val="bg1"/>
                  </a:solidFill>
                </a:rPr>
                <a:t>Konferencja Naukowa</a:t>
              </a:r>
              <a:br>
                <a:rPr lang="pl-PL" sz="4000" b="1" dirty="0">
                  <a:solidFill>
                    <a:schemeClr val="bg1"/>
                  </a:solidFill>
                </a:rPr>
              </a:br>
              <a:r>
                <a:rPr lang="pl-PL" sz="4000" b="1" dirty="0">
                  <a:solidFill>
                    <a:schemeClr val="bg1"/>
                  </a:solidFill>
                </a:rPr>
                <a:t>Konstelacja Szkół Naukowych </a:t>
              </a:r>
            </a:p>
            <a:p>
              <a:pPr algn="r">
                <a:lnSpc>
                  <a:spcPct val="140000"/>
                </a:lnSpc>
              </a:pPr>
              <a:r>
                <a:rPr lang="pl-PL" sz="4000" b="1" dirty="0">
                  <a:solidFill>
                    <a:schemeClr val="bg1"/>
                  </a:solidFill>
                </a:rPr>
                <a:t>w Inżynierii Mechanicznej</a:t>
              </a:r>
              <a:endParaRPr lang="es-ES_tradnl" sz="4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79768480-74F1-B3EC-3B6E-248CE5799B30}"/>
                </a:ext>
              </a:extLst>
            </p:cNvPr>
            <p:cNvSpPr txBox="1"/>
            <p:nvPr/>
          </p:nvSpPr>
          <p:spPr>
            <a:xfrm>
              <a:off x="21714114" y="9271549"/>
              <a:ext cx="79054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3200" b="1" dirty="0">
                  <a:solidFill>
                    <a:schemeClr val="bg1"/>
                  </a:solidFill>
                </a:rPr>
                <a:t>23 – 25 września 2026</a:t>
              </a:r>
            </a:p>
          </p:txBody>
        </p: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CD5E3883-EDF0-A343-F5A5-04AD9E981FC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876853" y="3993510"/>
              <a:ext cx="5379548" cy="2791631"/>
              <a:chOff x="1996854" y="1247801"/>
              <a:chExt cx="9143209" cy="4701102"/>
            </a:xfrm>
          </p:grpSpPr>
          <p:sp>
            <p:nvSpPr>
              <p:cNvPr id="23" name="Owal 22">
                <a:extLst>
                  <a:ext uri="{FF2B5EF4-FFF2-40B4-BE49-F238E27FC236}">
                    <a16:creationId xmlns:a16="http://schemas.microsoft.com/office/drawing/2014/main" id="{173453D8-449D-80A9-CF80-8BF493A651B8}"/>
                  </a:ext>
                </a:extLst>
              </p:cNvPr>
              <p:cNvSpPr/>
              <p:nvPr/>
            </p:nvSpPr>
            <p:spPr>
              <a:xfrm rot="19997144">
                <a:off x="3028976" y="3143868"/>
                <a:ext cx="4651429" cy="2460314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  <p:sp>
            <p:nvSpPr>
              <p:cNvPr id="24" name="Owal 23">
                <a:extLst>
                  <a:ext uri="{FF2B5EF4-FFF2-40B4-BE49-F238E27FC236}">
                    <a16:creationId xmlns:a16="http://schemas.microsoft.com/office/drawing/2014/main" id="{1AE22E7E-F6D1-D1B6-CB28-037007F0C929}"/>
                  </a:ext>
                </a:extLst>
              </p:cNvPr>
              <p:cNvSpPr/>
              <p:nvPr/>
            </p:nvSpPr>
            <p:spPr>
              <a:xfrm rot="21305001">
                <a:off x="1999494" y="3673675"/>
                <a:ext cx="2088980" cy="1302842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  <p:sp>
            <p:nvSpPr>
              <p:cNvPr id="25" name="Owal 24">
                <a:extLst>
                  <a:ext uri="{FF2B5EF4-FFF2-40B4-BE49-F238E27FC236}">
                    <a16:creationId xmlns:a16="http://schemas.microsoft.com/office/drawing/2014/main" id="{8DFAD013-17BC-8555-585E-0B3C9C3D338F}"/>
                  </a:ext>
                </a:extLst>
              </p:cNvPr>
              <p:cNvSpPr/>
              <p:nvPr/>
            </p:nvSpPr>
            <p:spPr>
              <a:xfrm>
                <a:off x="3636462" y="3643926"/>
                <a:ext cx="504000" cy="50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  <p:sp>
            <p:nvSpPr>
              <p:cNvPr id="26" name="Owal 25">
                <a:extLst>
                  <a:ext uri="{FF2B5EF4-FFF2-40B4-BE49-F238E27FC236}">
                    <a16:creationId xmlns:a16="http://schemas.microsoft.com/office/drawing/2014/main" id="{3AC8CEAE-FD4A-370C-8D0F-5C95C24053FD}"/>
                  </a:ext>
                </a:extLst>
              </p:cNvPr>
              <p:cNvSpPr/>
              <p:nvPr/>
            </p:nvSpPr>
            <p:spPr>
              <a:xfrm>
                <a:off x="2781168" y="423002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  <p:sp>
            <p:nvSpPr>
              <p:cNvPr id="27" name="Owal 26">
                <a:extLst>
                  <a:ext uri="{FF2B5EF4-FFF2-40B4-BE49-F238E27FC236}">
                    <a16:creationId xmlns:a16="http://schemas.microsoft.com/office/drawing/2014/main" id="{AF3BC2E5-E2C5-971A-1860-179265554104}"/>
                  </a:ext>
                </a:extLst>
              </p:cNvPr>
              <p:cNvSpPr/>
              <p:nvPr/>
            </p:nvSpPr>
            <p:spPr>
              <a:xfrm>
                <a:off x="1996854" y="4513400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  <p:sp>
            <p:nvSpPr>
              <p:cNvPr id="28" name="Owal 27">
                <a:extLst>
                  <a:ext uri="{FF2B5EF4-FFF2-40B4-BE49-F238E27FC236}">
                    <a16:creationId xmlns:a16="http://schemas.microsoft.com/office/drawing/2014/main" id="{9373F91C-E00F-53DD-BA02-41C8B76A0A3D}"/>
                  </a:ext>
                </a:extLst>
              </p:cNvPr>
              <p:cNvSpPr/>
              <p:nvPr/>
            </p:nvSpPr>
            <p:spPr>
              <a:xfrm rot="498661">
                <a:off x="2742927" y="1247801"/>
                <a:ext cx="8397136" cy="3544194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  <p:sp>
            <p:nvSpPr>
              <p:cNvPr id="29" name="Owal 28">
                <a:extLst>
                  <a:ext uri="{FF2B5EF4-FFF2-40B4-BE49-F238E27FC236}">
                    <a16:creationId xmlns:a16="http://schemas.microsoft.com/office/drawing/2014/main" id="{20ABDFC4-F022-272D-AF6D-90A1E11B6368}"/>
                  </a:ext>
                </a:extLst>
              </p:cNvPr>
              <p:cNvSpPr/>
              <p:nvPr/>
            </p:nvSpPr>
            <p:spPr>
              <a:xfrm>
                <a:off x="3799240" y="5696903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  <p:sp>
            <p:nvSpPr>
              <p:cNvPr id="30" name="Owal 29">
                <a:extLst>
                  <a:ext uri="{FF2B5EF4-FFF2-40B4-BE49-F238E27FC236}">
                    <a16:creationId xmlns:a16="http://schemas.microsoft.com/office/drawing/2014/main" id="{18FBA300-E31B-8EC7-93D3-6D91FA4C87E4}"/>
                  </a:ext>
                </a:extLst>
              </p:cNvPr>
              <p:cNvSpPr/>
              <p:nvPr/>
            </p:nvSpPr>
            <p:spPr>
              <a:xfrm rot="21305001">
                <a:off x="2813691" y="3742600"/>
                <a:ext cx="1205027" cy="810652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  <p:sp>
            <p:nvSpPr>
              <p:cNvPr id="31" name="Owal 30">
                <a:extLst>
                  <a:ext uri="{FF2B5EF4-FFF2-40B4-BE49-F238E27FC236}">
                    <a16:creationId xmlns:a16="http://schemas.microsoft.com/office/drawing/2014/main" id="{903A1F31-36AF-8E88-190A-A9D6FDDD0E26}"/>
                  </a:ext>
                </a:extLst>
              </p:cNvPr>
              <p:cNvSpPr/>
              <p:nvPr/>
            </p:nvSpPr>
            <p:spPr>
              <a:xfrm>
                <a:off x="5550100" y="4333400"/>
                <a:ext cx="504000" cy="5040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  <p:sp>
            <p:nvSpPr>
              <p:cNvPr id="32" name="Owal 31">
                <a:extLst>
                  <a:ext uri="{FF2B5EF4-FFF2-40B4-BE49-F238E27FC236}">
                    <a16:creationId xmlns:a16="http://schemas.microsoft.com/office/drawing/2014/main" id="{2A2EE395-9639-3282-0B6B-640B39F9F7F6}"/>
                  </a:ext>
                </a:extLst>
              </p:cNvPr>
              <p:cNvSpPr/>
              <p:nvPr/>
            </p:nvSpPr>
            <p:spPr>
              <a:xfrm>
                <a:off x="6399565" y="2739323"/>
                <a:ext cx="252000" cy="2520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sz="3354"/>
              </a:p>
            </p:txBody>
          </p:sp>
        </p:grp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820C9510-B5AB-F5F2-88A6-84C6F330C803}"/>
                </a:ext>
              </a:extLst>
            </p:cNvPr>
            <p:cNvSpPr txBox="1"/>
            <p:nvPr/>
          </p:nvSpPr>
          <p:spPr>
            <a:xfrm>
              <a:off x="25575523" y="2816482"/>
              <a:ext cx="4320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b="1" dirty="0">
                  <a:solidFill>
                    <a:schemeClr val="bg1"/>
                  </a:solidFill>
                </a:rPr>
                <a:t>www.ksn2026.pk.edu.pl</a:t>
              </a:r>
              <a:endParaRPr lang="es-ES_tradnl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pole tekstowe 34">
              <a:extLst>
                <a:ext uri="{FF2B5EF4-FFF2-40B4-BE49-F238E27FC236}">
                  <a16:creationId xmlns:a16="http://schemas.microsoft.com/office/drawing/2014/main" id="{375C6AFC-0E72-9109-572C-BCCB584524C8}"/>
                </a:ext>
              </a:extLst>
            </p:cNvPr>
            <p:cNvSpPr txBox="1"/>
            <p:nvPr/>
          </p:nvSpPr>
          <p:spPr>
            <a:xfrm>
              <a:off x="26260661" y="3470026"/>
              <a:ext cx="349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b="1" dirty="0">
                  <a:solidFill>
                    <a:schemeClr val="bg1"/>
                  </a:solidFill>
                </a:rPr>
                <a:t>ksn2026@pk.edu.pl</a:t>
              </a:r>
              <a:endParaRPr lang="es-ES_tradnl" sz="28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560383-357A-9413-D48A-B2C152D5C706}"/>
                </a:ext>
              </a:extLst>
            </p:cNvPr>
            <p:cNvGrpSpPr/>
            <p:nvPr/>
          </p:nvGrpSpPr>
          <p:grpSpPr>
            <a:xfrm>
              <a:off x="219075" y="276225"/>
              <a:ext cx="29533586" cy="1971196"/>
              <a:chOff x="219075" y="276225"/>
              <a:chExt cx="29533586" cy="1971196"/>
            </a:xfrm>
          </p:grpSpPr>
          <p:grpSp>
            <p:nvGrpSpPr>
              <p:cNvPr id="11" name="Grupa 10">
                <a:extLst>
                  <a:ext uri="{FF2B5EF4-FFF2-40B4-BE49-F238E27FC236}">
                    <a16:creationId xmlns:a16="http://schemas.microsoft.com/office/drawing/2014/main" id="{8A74A999-C80E-D07D-CA54-14A411FE7A86}"/>
                  </a:ext>
                </a:extLst>
              </p:cNvPr>
              <p:cNvGrpSpPr/>
              <p:nvPr/>
            </p:nvGrpSpPr>
            <p:grpSpPr>
              <a:xfrm>
                <a:off x="219075" y="276225"/>
                <a:ext cx="9591676" cy="1971196"/>
                <a:chOff x="219075" y="276225"/>
                <a:chExt cx="9591676" cy="1971196"/>
              </a:xfrm>
            </p:grpSpPr>
            <p:pic>
              <p:nvPicPr>
                <p:cNvPr id="1026" name="Picture 2">
                  <a:extLst>
                    <a:ext uri="{FF2B5EF4-FFF2-40B4-BE49-F238E27FC236}">
                      <a16:creationId xmlns:a16="http://schemas.microsoft.com/office/drawing/2014/main" id="{07AFD954-C2C4-2E9B-4A46-C2C7C82C2B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41" t="11669" r="2661" b="10224"/>
                <a:stretch>
                  <a:fillRect/>
                </a:stretch>
              </p:blipFill>
              <p:spPr bwMode="auto">
                <a:xfrm>
                  <a:off x="2152652" y="300038"/>
                  <a:ext cx="7658099" cy="192357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8" name="Picture 4">
                  <a:extLst>
                    <a:ext uri="{FF2B5EF4-FFF2-40B4-BE49-F238E27FC236}">
                      <a16:creationId xmlns:a16="http://schemas.microsoft.com/office/drawing/2014/main" id="{A6DD5966-3032-4B18-DB66-C64DA8C9FFF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132" t="9840" r="7290" b="9031"/>
                <a:stretch>
                  <a:fillRect/>
                </a:stretch>
              </p:blipFill>
              <p:spPr bwMode="auto">
                <a:xfrm>
                  <a:off x="219075" y="276225"/>
                  <a:ext cx="2005014" cy="197119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3" name="Obraz 2">
                <a:extLst>
                  <a:ext uri="{FF2B5EF4-FFF2-40B4-BE49-F238E27FC236}">
                    <a16:creationId xmlns:a16="http://schemas.microsoft.com/office/drawing/2014/main" id="{2DB24EE6-E43A-DEB5-AE74-D1D4C17D7E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481711" y="564919"/>
                <a:ext cx="4270950" cy="1295476"/>
              </a:xfrm>
              <a:prstGeom prst="rect">
                <a:avLst/>
              </a:prstGeom>
            </p:spPr>
          </p:pic>
          <p:pic>
            <p:nvPicPr>
              <p:cNvPr id="8" name="Obraz 7">
                <a:extLst>
                  <a:ext uri="{FF2B5EF4-FFF2-40B4-BE49-F238E27FC236}">
                    <a16:creationId xmlns:a16="http://schemas.microsoft.com/office/drawing/2014/main" id="{1210CA14-6693-675A-D119-2CEC0B83FC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62792" y="705960"/>
                <a:ext cx="4229301" cy="1224840"/>
              </a:xfrm>
              <a:prstGeom prst="rect">
                <a:avLst/>
              </a:prstGeom>
            </p:spPr>
          </p:pic>
          <p:pic>
            <p:nvPicPr>
              <p:cNvPr id="9" name="Obraz 8">
                <a:extLst>
                  <a:ext uri="{FF2B5EF4-FFF2-40B4-BE49-F238E27FC236}">
                    <a16:creationId xmlns:a16="http://schemas.microsoft.com/office/drawing/2014/main" id="{B85DFA4F-54B0-851F-9BB1-1DD279DA4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13351" t="28752" r="15215" b="30455"/>
              <a:stretch>
                <a:fillRect/>
              </a:stretch>
            </p:blipFill>
            <p:spPr>
              <a:xfrm>
                <a:off x="15137604" y="322524"/>
                <a:ext cx="4657111" cy="1883573"/>
              </a:xfrm>
              <a:prstGeom prst="rect">
                <a:avLst/>
              </a:prstGeom>
            </p:spPr>
          </p:pic>
          <p:pic>
            <p:nvPicPr>
              <p:cNvPr id="14" name="Grafika 13">
                <a:extLst>
                  <a:ext uri="{FF2B5EF4-FFF2-40B4-BE49-F238E27FC236}">
                    <a16:creationId xmlns:a16="http://schemas.microsoft.com/office/drawing/2014/main" id="{FEEB80C3-EE27-E5A2-4958-2A1C2F5EBE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 l="22226" t="35809" r="23839" b="37294"/>
              <a:stretch>
                <a:fillRect/>
              </a:stretch>
            </p:blipFill>
            <p:spPr>
              <a:xfrm>
                <a:off x="20027542" y="330657"/>
                <a:ext cx="4930811" cy="176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274981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</TotalTime>
  <Words>75</Words>
  <Application>Microsoft Office PowerPoint</Application>
  <PresentationFormat>Niestandardowy</PresentationFormat>
  <Paragraphs>14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Magdalena Niemczewska-Wójcik</dc:creator>
  <cp:lastModifiedBy>Magdalena Niemczewska-Wójcik</cp:lastModifiedBy>
  <cp:revision>15</cp:revision>
  <dcterms:created xsi:type="dcterms:W3CDTF">2026-02-21T16:52:06Z</dcterms:created>
  <dcterms:modified xsi:type="dcterms:W3CDTF">2026-08-28T09:56:40Z</dcterms:modified>
</cp:coreProperties>
</file>